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Kanit Light"/>
      <p:regular r:id="rId15"/>
    </p:embeddedFont>
    <p:embeddedFont>
      <p:font typeface="Kanit Light"/>
      <p:regular r:id="rId16"/>
    </p:embeddedFont>
    <p:embeddedFont>
      <p:font typeface="Kanit Light"/>
      <p:regular r:id="rId17"/>
    </p:embeddedFont>
    <p:embeddedFont>
      <p:font typeface="Kanit Light"/>
      <p:regular r:id="rId18"/>
    </p:embeddedFont>
    <p:embeddedFont>
      <p:font typeface="Martel Sans"/>
      <p:regular r:id="rId19"/>
    </p:embeddedFont>
    <p:embeddedFont>
      <p:font typeface="Martel Sans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6787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AI-Powered Meeting Summarizer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2559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Meetings consume 15-20 hours/week for professionals (As per recent industry reports).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67% of employees feel unproductive in meetings (Indian Staffing Federation, 2023).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4357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Our solution automates notes, action items, and insights, boosting efficiency.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9378"/>
            <a:ext cx="116576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The Meeting Maze: Hidden Costs of Inefficiency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51785"/>
            <a:ext cx="6407944" cy="1730812"/>
          </a:xfrm>
          <a:prstGeom prst="roundRect">
            <a:avLst>
              <a:gd name="adj" fmla="val 8453"/>
            </a:avLst>
          </a:prstGeom>
          <a:noFill/>
          <a:ln w="30480">
            <a:solidFill>
              <a:srgbClr val="C5D2C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851785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Information Loss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599497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Manual note-taking leads to 40% loss of critical information.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851785"/>
            <a:ext cx="6408063" cy="1730812"/>
          </a:xfrm>
          <a:prstGeom prst="roundRect">
            <a:avLst>
              <a:gd name="adj" fmla="val 8453"/>
            </a:avLst>
          </a:prstGeom>
          <a:noFill/>
          <a:ln w="30480">
            <a:solidFill>
              <a:srgbClr val="C5D2CF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8067" y="2851785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</p:sp>
      <p:sp>
        <p:nvSpPr>
          <p:cNvPr id="9" name="Text 7"/>
          <p:cNvSpPr/>
          <p:nvPr/>
        </p:nvSpPr>
        <p:spPr>
          <a:xfrm>
            <a:off x="7777282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Delayed Follow-ups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77282" y="3599497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Post-meeting follow-ups delayed by 24-48 hours due to summary lag.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809411"/>
            <a:ext cx="6407944" cy="1730812"/>
          </a:xfrm>
          <a:prstGeom prst="roundRect">
            <a:avLst>
              <a:gd name="adj" fmla="val 8453"/>
            </a:avLst>
          </a:prstGeom>
          <a:noFill/>
          <a:ln w="30480">
            <a:solidFill>
              <a:srgbClr val="C5D2CF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63310" y="4809411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</p:sp>
      <p:sp>
        <p:nvSpPr>
          <p:cNvPr id="13" name="Text 11"/>
          <p:cNvSpPr/>
          <p:nvPr/>
        </p:nvSpPr>
        <p:spPr>
          <a:xfrm>
            <a:off x="1142524" y="50667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Productivity Drain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42524" y="5557123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Rs 1.5 crore annual productivity loss for a 500-employee firm due to poor meetings.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809411"/>
            <a:ext cx="6408063" cy="1730812"/>
          </a:xfrm>
          <a:prstGeom prst="roundRect">
            <a:avLst>
              <a:gd name="adj" fmla="val 8453"/>
            </a:avLst>
          </a:prstGeom>
          <a:noFill/>
          <a:ln w="30480">
            <a:solidFill>
              <a:srgbClr val="C5D2CF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8067" y="4809411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</p:sp>
      <p:sp>
        <p:nvSpPr>
          <p:cNvPr id="17" name="Text 15"/>
          <p:cNvSpPr/>
          <p:nvPr/>
        </p:nvSpPr>
        <p:spPr>
          <a:xfrm>
            <a:off x="7777282" y="50667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Project Delays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77282" y="5557123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Lack of clarity in action items causes 20% project delays.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9412129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Introducing Your Smart Meeting Assistant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0604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Leverages advanced Natural Language Processing (NLP) for accurate transcription.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574280" y="2438043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Converts large conversations into concise 5-minute actionable.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3170039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Provides list of Action Tasks assigned to different members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4280" y="357211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Mentions deadlines of each of the action tasks assigned.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4280" y="397418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Allows user to download the the summary of the meeting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00193"/>
            <a:ext cx="110395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Core Features: Intelligence at Your Fingertips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662601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5130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Quick Summarization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003483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Summarizes the entire meeting into smaller paragraphs.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3662601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4513064"/>
            <a:ext cx="30615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Key Takeaway Extraction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003483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Identifies 5-7 crucial decisions and discussion points.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3662601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4513064"/>
            <a:ext cx="31476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Action Item Identification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003483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Automatically assigns tasks to specific attendees.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10136862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Versatile Applications: Impact Across Sectors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IT Services: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Streamline client calls, daily scrums, and project reviews.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438043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Consulting Firms: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Capture detailed client requirements and strategic discussions.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170039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Sales Teams: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Summarise discovery calls, track leads, and client objections.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3902035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Education: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Record lectures, summarise student queries and faculty meetings.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4634032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Healthcare: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Document patient consultations and medical team discussions efficiently.</a:t>
            </a:r>
            <a:endParaRPr lang="en-US" sz="16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4677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The Future is Efficient: Empowering Every Conversation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717965"/>
            <a:ext cx="13042821" cy="2664738"/>
          </a:xfrm>
          <a:prstGeom prst="roundRect">
            <a:avLst>
              <a:gd name="adj" fmla="val 3575"/>
            </a:avLst>
          </a:prstGeom>
          <a:solidFill>
            <a:srgbClr val="B6FCB8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4031575"/>
            <a:ext cx="283488" cy="22681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4001453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Transform meetings from obligation to actionable insight.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530906" y="4568428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Scale productivity across your organisation.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530906" y="5135404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Join leading Indian companies adopting intelligent automation.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530906" y="5702379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Drive smarter decisions, faster execution.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3549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Future Scope: Expanding Your Productivity Ecosystem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316367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</p:sp>
      <p:sp>
        <p:nvSpPr>
          <p:cNvPr id="4" name="Shape 2"/>
          <p:cNvSpPr/>
          <p:nvPr/>
        </p:nvSpPr>
        <p:spPr>
          <a:xfrm>
            <a:off x="3657540" y="300668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7066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1614" y="3176826"/>
            <a:ext cx="272177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1084" y="3913823"/>
            <a:ext cx="38878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Seamless Platform Integrations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51084" y="4404241"/>
            <a:ext cx="589335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Connect with your daily tools: automatically post meeting summaries to Slack channels or create Jira tasks directly from action items, ensuring no follow-up is missed.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3316367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</p:sp>
      <p:sp>
        <p:nvSpPr>
          <p:cNvPr id="9" name="Shape 6"/>
          <p:cNvSpPr/>
          <p:nvPr/>
        </p:nvSpPr>
        <p:spPr>
          <a:xfrm>
            <a:off x="10292298" y="300668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7066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371" y="3176826"/>
            <a:ext cx="272177" cy="34016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85842" y="3913823"/>
            <a:ext cx="32596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Automated Calendar Sync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85842" y="4404241"/>
            <a:ext cx="589347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Transform insights into action. Our system will intelligently identify key decisions and allow you to instantly schedule follow-up meetings or set reminders in your calendar with just one click.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793790" y="636829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We are continuously innovating to build a more connected and efficient workflow for Indian businesses, ensuring our AI-powered assistant grows with your evolving needs.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37291"/>
            <a:ext cx="95831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Under the Hood: Our Technology Stack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299698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150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Frontend Architecture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640580"/>
            <a:ext cx="637960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Developed using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Builder.io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, a powerful low-code platform, combined with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React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and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TypeScript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to deliver a dynamic, scalable, and intuitive user interface for seamless interaction.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3299698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4150162"/>
            <a:ext cx="29856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Robust Backend System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4640580"/>
            <a:ext cx="637972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Engineered with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FastAPI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in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Python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for high performance. It integrates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Hugging Face Transformers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and the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Facebook BART CNN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library for cutting-edge Natural Language Processing and accurate summarization.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2025-07-20T09:29:59Z</dcterms:created>
  <dcterms:modified xsi:type="dcterms:W3CDTF">2025-07-20T09:29:59Z</dcterms:modified>
</cp:coreProperties>
</file>